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5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18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80E8F-DD73-A201-73A7-E2BD6DABEE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E6291E-287A-9A4D-4346-F780DB27A4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E4BF9-22C5-237A-5EA9-5CE0AED11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3DC7-B6C7-4823-81D6-5494B069CA8F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042F6-9B5C-15E1-A98E-64C39AEBB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0D75BB-BBFF-A842-17DB-C6685A4DF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34D1-B1A8-4006-AE66-DFF20882A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343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475AA-A805-9C4D-3320-8B3405079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EC4CC5-5755-67E4-6782-301AD311B9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071E9-08E8-E7B0-7A2B-AF8540B69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3DC7-B6C7-4823-81D6-5494B069CA8F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B77F5-1748-07A4-EF92-A341EAB8D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35598-AC67-DEAA-22AD-76D77EED6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34D1-B1A8-4006-AE66-DFF20882A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301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27EDD-2437-7BBF-0F3E-BAFF7C71CF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97A989-2F25-1DD2-FB41-A7C20BB0B2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07E90-25F4-73EF-2072-7A2F20DAD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3DC7-B6C7-4823-81D6-5494B069CA8F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C3530-3AEF-6C36-84AE-E1171CE96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0C907-E50F-579E-EFF8-A91F1D9AE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34D1-B1A8-4006-AE66-DFF20882A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437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4D46E-DAB9-F237-956B-6EB26C5E3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0048-92B1-8853-FC85-FFCBDDF7C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82E6E-0918-2A9F-1C2F-69975028C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3DC7-B6C7-4823-81D6-5494B069CA8F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58DDA-152B-7266-91C6-128B7466F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D8565-4AB8-618C-B882-EE28994D9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34D1-B1A8-4006-AE66-DFF20882A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345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E1AF4-3F6B-451C-3FCB-2B62410C9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88464E-E813-87A4-7396-2BEDCE689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02A1D-B37A-D150-7CFE-6642220A3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3DC7-B6C7-4823-81D6-5494B069CA8F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1DD322-DFFF-5AD8-F4D0-D84C284A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191EF-4130-57B7-3291-B10C35262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34D1-B1A8-4006-AE66-DFF20882A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488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B226D-DD71-579A-7A48-988DFE964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D29D3-2BF2-1279-539E-F4EDF4BB9F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DBC2A5-452E-3B9D-939A-E82C14192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B67259-E08F-7F9F-D30D-6D71A5393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3DC7-B6C7-4823-81D6-5494B069CA8F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64B5F9-8F05-7FBF-2B01-A43947AC5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45E522-4534-3905-A37E-730F2DF9B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34D1-B1A8-4006-AE66-DFF20882A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886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C2313-7FFB-57E5-C37D-23D30ADCC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3C855-49F2-5222-14E8-7C9A15CFF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AFF053-02E8-D8F5-D1CB-6412FD49BD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C5D3F8-347D-F56E-8406-0359A9F223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235393-A5C4-EE34-C725-D748C1CF9C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300622-6129-2CEA-EC4A-BA05D7600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3DC7-B6C7-4823-81D6-5494B069CA8F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CDCE0E-575E-972C-A339-D3F28E820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D1D64B-21C6-6CDC-0C59-27C3EAC59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34D1-B1A8-4006-AE66-DFF20882A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33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44867-6CA4-FE28-1F5B-4A1FBD376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1B8E0A-79CC-4634-6EE7-49BE5351B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3DC7-B6C7-4823-81D6-5494B069CA8F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3FADC-97D2-8BEB-77CA-873195503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42C080-F340-49A0-BF52-9E910D533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34D1-B1A8-4006-AE66-DFF20882A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745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AC9F81-83C7-E481-742F-2F40383B7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3DC7-B6C7-4823-81D6-5494B069CA8F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2A4A8E-38BE-408D-A551-AC352AD2F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27706B-778D-9F00-1694-94988E643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34D1-B1A8-4006-AE66-DFF20882A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639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849D8-EC44-78D5-FDA2-8B332D432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3DAB7-0853-B2AE-DA4A-01F734C1B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A506F0-B9DD-21E7-AD4C-D5664341D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513475-F2FA-0EF2-0A97-A92DB4358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3DC7-B6C7-4823-81D6-5494B069CA8F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513FC7-3690-EA88-9B71-CEBB79958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C2C5E-CE97-64C7-93C0-98BF4B257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34D1-B1A8-4006-AE66-DFF20882A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653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AF847-3257-D618-4C5C-993801433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35FB1C-D7DF-08FD-05C0-6569F23416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6EE548-4955-1281-1FCC-F6A142047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8F98F8-69F8-F737-2057-994FB855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3DC7-B6C7-4823-81D6-5494B069CA8F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DC7BDB-FE55-D88C-6F2D-72CF14F84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7E5820-5A66-88F7-FD56-17E773B4E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34D1-B1A8-4006-AE66-DFF20882A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05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3419BE-EF76-321D-7B49-944AF8BC3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825C9-0337-A2D7-4778-DD9FA1828C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96537-EB26-9025-58BF-0C92E33460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B3DC7-B6C7-4823-81D6-5494B069CA8F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162A7-B384-C6C2-39CC-733B23759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6D57C-0F77-002F-FAAA-746178F904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E34D1-B1A8-4006-AE66-DFF20882A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910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4CC2D-1E0B-E7B8-05E2-DF20276958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BCDD6B-D5BA-9D0F-208B-9F217EAC70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791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D69B02EA-D7F3-B081-8544-B62594D5EF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" y="-27448"/>
            <a:ext cx="6095391" cy="6885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A8A885F-B51C-7954-D071-6749618582BD}"/>
              </a:ext>
            </a:extLst>
          </p:cNvPr>
          <p:cNvSpPr txBox="1"/>
          <p:nvPr/>
        </p:nvSpPr>
        <p:spPr>
          <a:xfrm>
            <a:off x="6096001" y="1025328"/>
            <a:ext cx="6095392" cy="5570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1" u="sng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A Charity Supper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A Midsummer Nights Dream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Feast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Saturday June 24</a:t>
            </a:r>
            <a:r>
              <a:rPr kumimoji="0" lang="en-US" altLang="en-US" sz="2000" b="1" i="1" u="none" strike="noStrike" cap="none" normalizeH="0" baseline="3000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th</a:t>
            </a:r>
            <a:endParaRPr kumimoji="0" lang="en-US" altLang="en-US" sz="2000" b="1" i="1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1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In the Garden at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Cotswold House Fifield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1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Time 7.00pm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To start Canapes &amp;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Prosecco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Followed by a Feast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Cost £15.00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In aid of Dementia Care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 Oxford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rosieds@btinternet.com 01993 831 265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Please Bring Your own Bottle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Fancy Dress optional!!</a:t>
            </a:r>
          </a:p>
        </p:txBody>
      </p:sp>
    </p:spTree>
    <p:extLst>
      <p:ext uri="{BB962C8B-B14F-4D97-AF65-F5344CB8AC3E}">
        <p14:creationId xmlns:p14="http://schemas.microsoft.com/office/powerpoint/2010/main" val="2748983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56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Chris</cp:lastModifiedBy>
  <cp:revision>1</cp:revision>
  <dcterms:created xsi:type="dcterms:W3CDTF">2023-03-12T18:19:19Z</dcterms:created>
  <dcterms:modified xsi:type="dcterms:W3CDTF">2023-03-12T18:23:58Z</dcterms:modified>
</cp:coreProperties>
</file>