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0E8F-DD73-A201-73A7-E2BD6DAB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E6291E-287A-9A4D-4346-F780DB27A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E4BF9-22C5-237A-5EA9-5CE0AED1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042F6-9B5C-15E1-A98E-64C39AEB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D75BB-BBFF-A842-17DB-C6685A4D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75AA-A805-9C4D-3320-8B340507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C4CC5-5755-67E4-6782-301AD311B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071E9-08E8-E7B0-7A2B-AF8540B6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B77F5-1748-07A4-EF92-A341EAB8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35598-AC67-DEAA-22AD-76D77EED6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27EDD-2437-7BBF-0F3E-BAFF7C71C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7A989-2F25-1DD2-FB41-A7C20BB0B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07E90-25F4-73EF-2072-7A2F20DA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C3530-3AEF-6C36-84AE-E1171CE9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0C907-E50F-579E-EFF8-A91F1D9A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3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D46E-DAB9-F237-956B-6EB26C5E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0048-92B1-8853-FC85-FFCBDDF7C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2E6E-0918-2A9F-1C2F-69975028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58DDA-152B-7266-91C6-128B7466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8565-4AB8-618C-B882-EE28994D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4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E1AF4-3F6B-451C-3FCB-2B62410C9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8464E-E813-87A4-7396-2BEDCE689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02A1D-B37A-D150-7CFE-6642220A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D322-DFFF-5AD8-F4D0-D84C284A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191EF-4130-57B7-3291-B10C3526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48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226D-DD71-579A-7A48-988DFE96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29D3-2BF2-1279-539E-F4EDF4BB9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BC2A5-452E-3B9D-939A-E82C14192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67259-E08F-7F9F-D30D-6D71A539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4B5F9-8F05-7FBF-2B01-A43947AC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5E522-4534-3905-A37E-730F2DF9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8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2313-7FFB-57E5-C37D-23D30ADCC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3C855-49F2-5222-14E8-7C9A15CF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FF053-02E8-D8F5-D1CB-6412FD49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5D3F8-347D-F56E-8406-0359A9F22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35393-A5C4-EE34-C725-D748C1CF9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00622-6129-2CEA-EC4A-BA05D760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DCE0E-575E-972C-A339-D3F28E82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1D64B-21C6-6CDC-0C59-27C3EAC5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3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4867-6CA4-FE28-1F5B-4A1FBD376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B8E0A-79CC-4634-6EE7-49BE5351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3FADC-97D2-8BEB-77CA-87319550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2C080-F340-49A0-BF52-9E910D53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4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C9F81-83C7-E481-742F-2F40383B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A4A8E-38BE-408D-A551-AC352AD2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7706B-778D-9F00-1694-94988E64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3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849D8-EC44-78D5-FDA2-8B332D43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3DAB7-0853-B2AE-DA4A-01F734C1B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506F0-B9DD-21E7-AD4C-D5664341D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13475-F2FA-0EF2-0A97-A92DB435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13FC7-3690-EA88-9B71-CEBB7995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C2C5E-CE97-64C7-93C0-98BF4B25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F847-3257-D618-4C5C-99380143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5FB1C-D7DF-08FD-05C0-6569F2341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EE548-4955-1281-1FCC-F6A142047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F98F8-69F8-F737-2057-994FB855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C7BDB-FE55-D88C-6F2D-72CF14F8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E5820-5A66-88F7-FD56-17E773B4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419BE-EF76-321D-7B49-944AF8BC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25C9-0337-A2D7-4778-DD9FA182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96537-EB26-9025-58BF-0C92E3346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3DC7-B6C7-4823-81D6-5494B069CA8F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62A7-B384-C6C2-39CC-733B23759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6D57C-0F77-002F-FAAA-746178F90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34D1-B1A8-4006-AE66-DFF20882A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1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CC2D-1E0B-E7B8-05E2-DF2027695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CDD6B-D5BA-9D0F-208B-9F217EAC7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69B02EA-D7F3-B081-8544-B62594D5E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" y="-27448"/>
            <a:ext cx="6095391" cy="688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8A885F-B51C-7954-D071-6749618582BD}"/>
              </a:ext>
            </a:extLst>
          </p:cNvPr>
          <p:cNvSpPr txBox="1"/>
          <p:nvPr/>
        </p:nvSpPr>
        <p:spPr>
          <a:xfrm>
            <a:off x="6096001" y="1025328"/>
            <a:ext cx="6095392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1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 Charity Supper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 Midsummer Nights Dream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Feast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Saturday June 24</a:t>
            </a:r>
            <a:r>
              <a:rPr kumimoji="0" lang="en-US" altLang="en-US" sz="2000" b="1" i="1" u="none" strike="noStrike" cap="none" normalizeH="0" baseline="3000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th</a:t>
            </a:r>
            <a:endParaRPr kumimoji="0" lang="en-US" altLang="en-US" sz="2000" b="1" i="1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1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In the Garden at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Cotswold House Fifield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1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Time 7.00pm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To start Canapes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Prosecco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Followed by a Feast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Cost £15.00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In aid of Dementia Care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 Oxford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rosieds@btinternet.com 01993 831 265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Please Bring Your own Bottle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Fancy Dress optional!!</a:t>
            </a:r>
          </a:p>
        </p:txBody>
      </p:sp>
    </p:spTree>
    <p:extLst>
      <p:ext uri="{BB962C8B-B14F-4D97-AF65-F5344CB8AC3E}">
        <p14:creationId xmlns:p14="http://schemas.microsoft.com/office/powerpoint/2010/main" val="274898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1</cp:revision>
  <dcterms:created xsi:type="dcterms:W3CDTF">2023-03-12T18:19:19Z</dcterms:created>
  <dcterms:modified xsi:type="dcterms:W3CDTF">2023-03-12T18:23:58Z</dcterms:modified>
</cp:coreProperties>
</file>